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66" r:id="rId3"/>
    <p:sldId id="269" r:id="rId4"/>
    <p:sldId id="270" r:id="rId5"/>
    <p:sldId id="264" r:id="rId6"/>
    <p:sldId id="273" r:id="rId7"/>
    <p:sldId id="272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372" r:id="rId38"/>
    <p:sldId id="274" r:id="rId39"/>
    <p:sldId id="398" r:id="rId40"/>
    <p:sldId id="399" r:id="rId41"/>
    <p:sldId id="400" r:id="rId42"/>
    <p:sldId id="401" r:id="rId43"/>
    <p:sldId id="402" r:id="rId44"/>
    <p:sldId id="403" r:id="rId45"/>
    <p:sldId id="406" r:id="rId46"/>
    <p:sldId id="407" r:id="rId47"/>
    <p:sldId id="408" r:id="rId48"/>
    <p:sldId id="409" r:id="rId49"/>
    <p:sldId id="405" r:id="rId50"/>
    <p:sldId id="410" r:id="rId51"/>
    <p:sldId id="411" r:id="rId52"/>
    <p:sldId id="412" r:id="rId53"/>
    <p:sldId id="413" r:id="rId54"/>
    <p:sldId id="414" r:id="rId55"/>
    <p:sldId id="291" r:id="rId56"/>
    <p:sldId id="388" r:id="rId57"/>
    <p:sldId id="38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493"/>
    <p:restoredTop sz="93760"/>
  </p:normalViewPr>
  <p:slideViewPr>
    <p:cSldViewPr snapToGrid="0" snapToObjects="1">
      <p:cViewPr>
        <p:scale>
          <a:sx n="92" d="100"/>
          <a:sy n="92" d="100"/>
        </p:scale>
        <p:origin x="3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86F1B-4FA6-B140-AE27-A134C88C084E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A9EAE-FDC0-0442-B025-8D4B4D82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7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A9EAE-FDC0-0442-B025-8D4B4D82E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7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A9EAE-FDC0-0442-B025-8D4B4D82E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40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A9EAE-FDC0-0442-B025-8D4B4D82E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A9EAE-FDC0-0442-B025-8D4B4D82E8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18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A9EAE-FDC0-0442-B025-8D4B4D82E8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36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A9EAE-FDC0-0442-B025-8D4B4D82E8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59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38A7-85C3-D444-A915-B4BD66738F7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0019-21A2-CB48-907C-020EFCA5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9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38A7-85C3-D444-A915-B4BD66738F7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0019-21A2-CB48-907C-020EFCA5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6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38A7-85C3-D444-A915-B4BD66738F7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0019-21A2-CB48-907C-020EFCA5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38A7-85C3-D444-A915-B4BD66738F7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0019-21A2-CB48-907C-020EFCA5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1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38A7-85C3-D444-A915-B4BD66738F7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0019-21A2-CB48-907C-020EFCA5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3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38A7-85C3-D444-A915-B4BD66738F7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0019-21A2-CB48-907C-020EFCA5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3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38A7-85C3-D444-A915-B4BD66738F7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0019-21A2-CB48-907C-020EFCA5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38A7-85C3-D444-A915-B4BD66738F7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0019-21A2-CB48-907C-020EFCA5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5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38A7-85C3-D444-A915-B4BD66738F7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0019-21A2-CB48-907C-020EFCA5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38A7-85C3-D444-A915-B4BD66738F7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0019-21A2-CB48-907C-020EFCA5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7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38A7-85C3-D444-A915-B4BD66738F7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60019-21A2-CB48-907C-020EFCA5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5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38A7-85C3-D444-A915-B4BD66738F79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60019-21A2-CB48-907C-020EFCA5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1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2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2.emf"/><Relationship Id="rId8" Type="http://schemas.openxmlformats.org/officeDocument/2006/relationships/image" Target="../media/image15.emf"/><Relationship Id="rId9" Type="http://schemas.openxmlformats.org/officeDocument/2006/relationships/image" Target="../media/image17.emf"/><Relationship Id="rId10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2.emf"/><Relationship Id="rId8" Type="http://schemas.openxmlformats.org/officeDocument/2006/relationships/image" Target="../media/image15.emf"/><Relationship Id="rId9" Type="http://schemas.openxmlformats.org/officeDocument/2006/relationships/image" Target="../media/image17.emf"/><Relationship Id="rId10" Type="http://schemas.openxmlformats.org/officeDocument/2006/relationships/image" Target="../media/image16.emf"/><Relationship Id="rId11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png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png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png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png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png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png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png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png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9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40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40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363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7994" y="776204"/>
            <a:ext cx="9303183" cy="163721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finite </a:t>
            </a:r>
            <a:r>
              <a:rPr lang="en-US" sz="4800" dirty="0" smtClean="0"/>
              <a:t>geometry of </a:t>
            </a:r>
            <a:r>
              <a:rPr lang="en-US" sz="4800" dirty="0" err="1" smtClean="0"/>
              <a:t>spacetime</a:t>
            </a:r>
            <a:r>
              <a:rPr lang="en-US" sz="4800" dirty="0" smtClean="0"/>
              <a:t>:</a:t>
            </a:r>
            <a:br>
              <a:rPr lang="en-US" sz="4800" dirty="0" smtClean="0"/>
            </a:br>
            <a:r>
              <a:rPr lang="en-US" sz="2800" dirty="0" smtClean="0"/>
              <a:t>(some clues from cosmology and the standard model)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78523" y="2877642"/>
            <a:ext cx="8262123" cy="6763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Latham Boyle (Perimeter Institute) </a:t>
            </a:r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92139" y="4018230"/>
            <a:ext cx="7235298" cy="19328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Based on:</a:t>
            </a:r>
          </a:p>
          <a:p>
            <a:pPr algn="l"/>
            <a:endParaRPr lang="en-US" sz="2400" dirty="0" smtClean="0"/>
          </a:p>
          <a:p>
            <a:pPr marL="457200" indent="-457200" algn="l">
              <a:buAutoNum type="arabicParenR"/>
            </a:pPr>
            <a:r>
              <a:rPr lang="en-US" sz="2400" dirty="0" err="1"/>
              <a:t>arXiv</a:t>
            </a:r>
            <a:r>
              <a:rPr lang="en-US" sz="2400" dirty="0"/>
              <a:t>:</a:t>
            </a:r>
            <a:r>
              <a:rPr lang="hr-HR" sz="2400" dirty="0" smtClean="0"/>
              <a:t>1803.08928 (PRL </a:t>
            </a:r>
            <a:r>
              <a:rPr lang="hr-HR" sz="2400" dirty="0"/>
              <a:t>2018</a:t>
            </a:r>
            <a:r>
              <a:rPr lang="hr-HR" sz="2400" dirty="0" smtClean="0"/>
              <a:t>) </a:t>
            </a:r>
            <a:r>
              <a:rPr lang="en-US" sz="2400" dirty="0" smtClean="0"/>
              <a:t>“</a:t>
            </a:r>
            <a:r>
              <a:rPr lang="en-US" sz="2400" b="1" i="1" dirty="0" smtClean="0"/>
              <a:t>CPT </a:t>
            </a:r>
            <a:r>
              <a:rPr lang="en-US" sz="2400" b="1" i="1" dirty="0"/>
              <a:t>Symmetric Universe</a:t>
            </a:r>
            <a:r>
              <a:rPr lang="en-US" sz="2400" dirty="0"/>
              <a:t>” </a:t>
            </a:r>
            <a:r>
              <a:rPr lang="en-US" sz="2400" dirty="0" smtClean="0"/>
              <a:t>        (with Kieran Finn and Neil </a:t>
            </a:r>
            <a:r>
              <a:rPr lang="en-US" sz="2400" dirty="0" err="1" smtClean="0"/>
              <a:t>Turok</a:t>
            </a:r>
            <a:r>
              <a:rPr lang="en-US" sz="2400" dirty="0" smtClean="0"/>
              <a:t>)</a:t>
            </a:r>
            <a:endParaRPr lang="en-US" sz="2400" dirty="0"/>
          </a:p>
          <a:p>
            <a:pPr marL="457200" indent="-457200" algn="l">
              <a:buAutoNum type="arabicParenR"/>
            </a:pPr>
            <a:endParaRPr lang="en-US" sz="2400" dirty="0" smtClean="0"/>
          </a:p>
          <a:p>
            <a:pPr marL="457200" indent="-457200" algn="l">
              <a:buFontTx/>
              <a:buAutoNum type="arabicParenR"/>
            </a:pPr>
            <a:r>
              <a:rPr lang="hr-HR" sz="2400" dirty="0" err="1" smtClean="0"/>
              <a:t>arXiv</a:t>
            </a:r>
            <a:r>
              <a:rPr lang="hr-HR" sz="2400" dirty="0" smtClean="0"/>
              <a:t>:</a:t>
            </a:r>
            <a:r>
              <a:rPr lang="is-IS" sz="2400" dirty="0" smtClean="0"/>
              <a:t>1604.00847 (JHEP </a:t>
            </a:r>
            <a:r>
              <a:rPr lang="is-IS" sz="2400" dirty="0"/>
              <a:t>2018) and work in </a:t>
            </a:r>
            <a:r>
              <a:rPr lang="is-IS" sz="2400" dirty="0" smtClean="0"/>
              <a:t>progress</a:t>
            </a:r>
            <a:r>
              <a:rPr lang="hr-HR" sz="2400" dirty="0" smtClean="0"/>
              <a:t>                (</a:t>
            </a:r>
            <a:r>
              <a:rPr lang="hr-HR" sz="2400" dirty="0" err="1" smtClean="0"/>
              <a:t>with</a:t>
            </a:r>
            <a:r>
              <a:rPr lang="hr-HR" sz="2400" dirty="0" smtClean="0"/>
              <a:t> </a:t>
            </a:r>
            <a:r>
              <a:rPr lang="hr-HR" sz="2400" dirty="0" err="1" smtClean="0"/>
              <a:t>Shane</a:t>
            </a:r>
            <a:r>
              <a:rPr lang="hr-HR" sz="2400" dirty="0" smtClean="0"/>
              <a:t> </a:t>
            </a:r>
            <a:r>
              <a:rPr lang="hr-HR" sz="2400" dirty="0" err="1" smtClean="0"/>
              <a:t>Farnsworth</a:t>
            </a:r>
            <a:r>
              <a:rPr lang="hr-HR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7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77" y="1535475"/>
            <a:ext cx="3445459" cy="2739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1" y="45620"/>
            <a:ext cx="8454390" cy="1324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68" y="1609701"/>
            <a:ext cx="1733550" cy="355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08" y="1634777"/>
            <a:ext cx="2551430" cy="56896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0" y="128010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0" y="44963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4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77" y="1535475"/>
            <a:ext cx="3445459" cy="2739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1" y="45620"/>
            <a:ext cx="8454390" cy="1324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68" y="1609701"/>
            <a:ext cx="1733550" cy="35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68" y="3767367"/>
            <a:ext cx="1733550" cy="5067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89" y="3783409"/>
            <a:ext cx="2560320" cy="5689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08" y="1634777"/>
            <a:ext cx="2551430" cy="56896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0" y="128010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0" y="44963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1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77" y="1535475"/>
            <a:ext cx="3445459" cy="2739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1" y="45620"/>
            <a:ext cx="8454390" cy="1324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68" y="1609701"/>
            <a:ext cx="1733550" cy="35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68" y="3767367"/>
            <a:ext cx="1733550" cy="5067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89" y="3783409"/>
            <a:ext cx="2560320" cy="5689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08" y="1634777"/>
            <a:ext cx="2551430" cy="5689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89" y="2709093"/>
            <a:ext cx="2569210" cy="56896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0" y="128010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0" y="44963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68" y="2727446"/>
            <a:ext cx="169799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77" y="1535475"/>
            <a:ext cx="3445459" cy="2739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1" y="45620"/>
            <a:ext cx="8454390" cy="1324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68" y="1609701"/>
            <a:ext cx="1733550" cy="35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68" y="3767367"/>
            <a:ext cx="1733550" cy="5067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89" y="3783409"/>
            <a:ext cx="2560320" cy="5689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08" y="1634777"/>
            <a:ext cx="2551430" cy="5689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89" y="2709093"/>
            <a:ext cx="2569210" cy="56896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0" y="128010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0" y="44963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1" y="4919526"/>
            <a:ext cx="7076440" cy="613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68" y="2727446"/>
            <a:ext cx="169799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77" y="1535475"/>
            <a:ext cx="3445459" cy="2739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1" y="45620"/>
            <a:ext cx="8454390" cy="1324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68" y="1609701"/>
            <a:ext cx="1733550" cy="35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68" y="3767367"/>
            <a:ext cx="1733550" cy="5067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89" y="3783409"/>
            <a:ext cx="2560320" cy="5689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08" y="1634777"/>
            <a:ext cx="2551430" cy="5689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89" y="2709093"/>
            <a:ext cx="2569210" cy="56896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0" y="128010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0" y="44963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1" y="4919526"/>
            <a:ext cx="7076440" cy="613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68" y="2727446"/>
            <a:ext cx="1697990" cy="35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1" y="5449086"/>
            <a:ext cx="8650224" cy="12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98851"/>
            <a:ext cx="8229600" cy="1143000"/>
          </a:xfrm>
        </p:spPr>
        <p:txBody>
          <a:bodyPr vert="horz" anchor="ctr" anchorCtr="1">
            <a:normAutofit/>
          </a:bodyPr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35" y="1007953"/>
            <a:ext cx="7403592" cy="5510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4751915" y="188031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4726156" y="256385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4751915" y="256385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4751915" y="3169161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4751914" y="390921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4751914" y="450664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4751913" y="518864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5936249" y="187185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5936248" y="253118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5936248" y="319491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V="1">
            <a:off x="5936247" y="3854427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5936246" y="457238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5918166" y="518864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7094658" y="1883777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7094657" y="2543101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7133294" y="320684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V="1">
            <a:off x="7133293" y="386634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V="1">
            <a:off x="7133292" y="458430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115212" y="520056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V="1">
            <a:off x="4160887" y="1848813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V="1">
            <a:off x="4160887" y="2494865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4163695" y="3157650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V="1">
            <a:off x="4172495" y="3840921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V="1">
            <a:off x="4172495" y="4501110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V="1">
            <a:off x="4172495" y="5161570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8155826" y="1393864"/>
            <a:ext cx="2156111" cy="14156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8158416" y="3417308"/>
            <a:ext cx="2156111" cy="14156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V="1">
            <a:off x="-121340" y="1044148"/>
            <a:ext cx="4126932" cy="5627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V="1">
            <a:off x="3616689" y="586191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V="1">
            <a:off x="4744305" y="5870642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flipV="1">
            <a:off x="5930699" y="590139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flipV="1">
            <a:off x="7115212" y="589467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flipV="1">
            <a:off x="-39495" y="1007952"/>
            <a:ext cx="9349750" cy="5627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98851"/>
            <a:ext cx="8229600" cy="1143000"/>
          </a:xfrm>
        </p:spPr>
        <p:txBody>
          <a:bodyPr vert="horz" anchor="ctr" anchorCtr="1">
            <a:normAutofit/>
          </a:bodyPr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35" y="1007953"/>
            <a:ext cx="7403592" cy="5510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4751915" y="188031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4726156" y="256385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4751915" y="256385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4751915" y="3169161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4751914" y="390921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4751914" y="450664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4751913" y="518864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5936249" y="187185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5936248" y="253118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5936248" y="319491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V="1">
            <a:off x="5936247" y="3854427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5936246" y="457238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5918166" y="518864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7094658" y="1883777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7094657" y="2543101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7133294" y="320684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V="1">
            <a:off x="7133293" y="386634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V="1">
            <a:off x="7133292" y="458430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115212" y="520056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V="1">
            <a:off x="4160887" y="1848813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V="1">
            <a:off x="4160887" y="2494865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4163695" y="3157650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V="1">
            <a:off x="4172495" y="3840921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V="1">
            <a:off x="4172495" y="4501110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V="1">
            <a:off x="4172495" y="5161570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8155826" y="1393864"/>
            <a:ext cx="2156111" cy="14156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8158416" y="3417308"/>
            <a:ext cx="2156111" cy="14156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V="1">
            <a:off x="-121340" y="1044148"/>
            <a:ext cx="4126932" cy="5627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V="1">
            <a:off x="3616689" y="586191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V="1">
            <a:off x="4744305" y="5870642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flipV="1">
            <a:off x="5930699" y="590139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flipV="1">
            <a:off x="7115212" y="589467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98851"/>
            <a:ext cx="8229600" cy="1143000"/>
          </a:xfrm>
        </p:spPr>
        <p:txBody>
          <a:bodyPr vert="horz" anchor="ctr" anchorCtr="1">
            <a:normAutofit/>
          </a:bodyPr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35" y="1007953"/>
            <a:ext cx="7403592" cy="5510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4751915" y="188031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4726156" y="256385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4751915" y="256385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4751915" y="3169161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4751914" y="390921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4751914" y="450664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4751913" y="518864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5936249" y="187185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5936248" y="253118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5936248" y="319491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V="1">
            <a:off x="5936247" y="3854427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5936246" y="457238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5918166" y="518864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7094658" y="1883777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7094657" y="2543101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7133294" y="320684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V="1">
            <a:off x="7133293" y="386634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V="1">
            <a:off x="7133292" y="458430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115212" y="520056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V="1">
            <a:off x="4160887" y="2494865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4163695" y="3157650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V="1">
            <a:off x="4172495" y="3840921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V="1">
            <a:off x="4172495" y="4501110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V="1">
            <a:off x="4172495" y="5161570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8158416" y="3417308"/>
            <a:ext cx="2156111" cy="14156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V="1">
            <a:off x="-121340" y="1044148"/>
            <a:ext cx="4126932" cy="5627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V="1">
            <a:off x="3616689" y="586191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V="1">
            <a:off x="4744305" y="5870642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flipV="1">
            <a:off x="5930699" y="590139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flipV="1">
            <a:off x="7115212" y="589467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98851"/>
            <a:ext cx="8229600" cy="1143000"/>
          </a:xfrm>
        </p:spPr>
        <p:txBody>
          <a:bodyPr vert="horz" anchor="ctr" anchorCtr="1">
            <a:normAutofit/>
          </a:bodyPr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35" y="1007953"/>
            <a:ext cx="7403592" cy="5510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4751915" y="188031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4726156" y="256385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4751915" y="256385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4751915" y="3169161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4751914" y="390921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4751914" y="450664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4751913" y="518864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5936249" y="187185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5936248" y="253118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5936248" y="319491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V="1">
            <a:off x="5936247" y="3854427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5936246" y="457238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5918166" y="518864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7094658" y="1883777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7094657" y="2543101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7133294" y="320684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V="1">
            <a:off x="7133293" y="386634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V="1">
            <a:off x="7133292" y="458430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115212" y="520056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4163695" y="3157650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V="1">
            <a:off x="4172495" y="3840921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V="1">
            <a:off x="4172495" y="4501110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V="1">
            <a:off x="4172495" y="5161570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8158416" y="3417308"/>
            <a:ext cx="2156111" cy="14156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V="1">
            <a:off x="-121340" y="1044148"/>
            <a:ext cx="4126932" cy="5627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V="1">
            <a:off x="3616689" y="586191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V="1">
            <a:off x="4744305" y="5870642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flipV="1">
            <a:off x="5930699" y="590139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flipV="1">
            <a:off x="7115212" y="589467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98851"/>
            <a:ext cx="8229600" cy="1143000"/>
          </a:xfrm>
        </p:spPr>
        <p:txBody>
          <a:bodyPr vert="horz" anchor="ctr" anchorCtr="1">
            <a:normAutofit/>
          </a:bodyPr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35" y="1007953"/>
            <a:ext cx="7403592" cy="5510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4751915" y="188031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4726156" y="256385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4751915" y="256385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4751915" y="3169161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4751914" y="390921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4751914" y="450664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4751913" y="518864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5936249" y="187185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5936248" y="253118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5936248" y="319491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V="1">
            <a:off x="5936247" y="3854427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5936246" y="457238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5918166" y="518864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7094658" y="1883777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7094657" y="2543101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7133294" y="320684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V="1">
            <a:off x="7133293" y="386634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V="1">
            <a:off x="7133292" y="458430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115212" y="520056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V="1">
            <a:off x="4172495" y="3840921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V="1">
            <a:off x="4172495" y="4501110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V="1">
            <a:off x="4172495" y="5161570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8158416" y="3417308"/>
            <a:ext cx="2156111" cy="14156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V="1">
            <a:off x="-121340" y="1044148"/>
            <a:ext cx="4126932" cy="5627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V="1">
            <a:off x="3616689" y="586191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V="1">
            <a:off x="4744305" y="5870642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flipV="1">
            <a:off x="5930699" y="590139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flipV="1">
            <a:off x="7115212" y="589467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1143000"/>
            <a:ext cx="5742432" cy="456590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5530648" y="1022640"/>
            <a:ext cx="743877" cy="519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80418" y="2506377"/>
            <a:ext cx="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65" y="2091117"/>
            <a:ext cx="508000" cy="469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16" y="563626"/>
            <a:ext cx="1155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98851"/>
            <a:ext cx="8229600" cy="1143000"/>
          </a:xfrm>
        </p:spPr>
        <p:txBody>
          <a:bodyPr vert="horz" anchor="ctr" anchorCtr="1">
            <a:normAutofit/>
          </a:bodyPr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35" y="1007953"/>
            <a:ext cx="7403592" cy="5510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4751915" y="188031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4726156" y="256385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4751915" y="256385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4751915" y="3169161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4751914" y="390921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4751914" y="450664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4751913" y="518864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5936249" y="187185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5936248" y="253118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5936248" y="319491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V="1">
            <a:off x="5936247" y="3854427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5936246" y="457238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5918166" y="518864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7094658" y="1883777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7094657" y="2543101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7133294" y="320684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V="1">
            <a:off x="7133293" y="386634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V="1">
            <a:off x="7133292" y="458430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115212" y="520056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V="1">
            <a:off x="4172495" y="4501110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V="1">
            <a:off x="4172495" y="5161570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V="1">
            <a:off x="-121340" y="1044148"/>
            <a:ext cx="4126932" cy="5627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V="1">
            <a:off x="3616689" y="586191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V="1">
            <a:off x="4744305" y="5870642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flipV="1">
            <a:off x="5930699" y="590139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flipV="1">
            <a:off x="7115212" y="589467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98851"/>
            <a:ext cx="8229600" cy="1143000"/>
          </a:xfrm>
        </p:spPr>
        <p:txBody>
          <a:bodyPr vert="horz" anchor="ctr" anchorCtr="1">
            <a:normAutofit/>
          </a:bodyPr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35" y="1007953"/>
            <a:ext cx="7403592" cy="5510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4751915" y="188031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4726156" y="256385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4751915" y="256385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4751915" y="3169161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4751914" y="390921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4751914" y="450664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4751913" y="518864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5936249" y="187185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5936248" y="253118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5936248" y="319491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V="1">
            <a:off x="5936247" y="3854427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5936246" y="457238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5918166" y="518864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7094658" y="1883777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7094657" y="2543101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7133294" y="320684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V="1">
            <a:off x="7133293" y="386634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V="1">
            <a:off x="7133292" y="458430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115212" y="520056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V="1">
            <a:off x="4172495" y="5161570"/>
            <a:ext cx="461625" cy="5124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V="1">
            <a:off x="-121340" y="1044148"/>
            <a:ext cx="4126932" cy="5627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V="1">
            <a:off x="3616689" y="586191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V="1">
            <a:off x="4744305" y="5870642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flipV="1">
            <a:off x="5930699" y="590139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flipV="1">
            <a:off x="7115212" y="589467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98851"/>
            <a:ext cx="8229600" cy="1143000"/>
          </a:xfrm>
        </p:spPr>
        <p:txBody>
          <a:bodyPr vert="horz" anchor="ctr" anchorCtr="1">
            <a:normAutofit/>
          </a:bodyPr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35" y="1007953"/>
            <a:ext cx="7403592" cy="5510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4751915" y="188031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4726156" y="256385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4751915" y="256385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4751915" y="3169161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4751914" y="390921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4751914" y="450664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4751913" y="518864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5936249" y="187185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5936248" y="253118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5936248" y="319491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V="1">
            <a:off x="5936247" y="3854427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5936246" y="457238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5918166" y="518864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7094658" y="1883777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7094657" y="2543101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7133294" y="320684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V="1">
            <a:off x="7133293" y="386634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V="1">
            <a:off x="7133292" y="458430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115212" y="520056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V="1">
            <a:off x="-121340" y="1044148"/>
            <a:ext cx="4126932" cy="5627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V="1">
            <a:off x="3616689" y="586191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V="1">
            <a:off x="4744305" y="5870642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flipV="1">
            <a:off x="5930699" y="590139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flipV="1">
            <a:off x="7115212" y="589467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98851"/>
            <a:ext cx="8229600" cy="1143000"/>
          </a:xfrm>
        </p:spPr>
        <p:txBody>
          <a:bodyPr vert="horz" anchor="ctr" anchorCtr="1">
            <a:normAutofit/>
          </a:bodyPr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35" y="1007953"/>
            <a:ext cx="7403592" cy="5510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4751914" y="390921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4751914" y="450664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4751913" y="518864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5936249" y="187185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5936248" y="253118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5936248" y="319491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V="1">
            <a:off x="5936247" y="3854427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5936246" y="457238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5918166" y="518864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7094658" y="1883777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7094657" y="2543101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7133294" y="320684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V="1">
            <a:off x="7133293" y="386634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V="1">
            <a:off x="7133292" y="458430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115212" y="520056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V="1">
            <a:off x="-121340" y="1044148"/>
            <a:ext cx="4126932" cy="5627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V="1">
            <a:off x="3616689" y="586191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V="1">
            <a:off x="4744305" y="5870642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flipV="1">
            <a:off x="5930699" y="590139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flipV="1">
            <a:off x="7115212" y="589467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98851"/>
            <a:ext cx="8229600" cy="1143000"/>
          </a:xfrm>
        </p:spPr>
        <p:txBody>
          <a:bodyPr vert="horz" anchor="ctr" anchorCtr="1">
            <a:normAutofit/>
          </a:bodyPr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35" y="1007953"/>
            <a:ext cx="7403592" cy="55107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flipV="1">
            <a:off x="5936249" y="1871856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5936248" y="253118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5936248" y="319491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V="1">
            <a:off x="5936247" y="3854427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5936246" y="457238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5918166" y="518864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7094658" y="1883777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7094657" y="2543101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7133294" y="320684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V="1">
            <a:off x="7133293" y="386634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V="1">
            <a:off x="7133292" y="458430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115212" y="520056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V="1">
            <a:off x="-121340" y="1044148"/>
            <a:ext cx="4126932" cy="5627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V="1">
            <a:off x="3616689" y="586191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V="1">
            <a:off x="4744305" y="5870642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flipV="1">
            <a:off x="5930699" y="590139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flipV="1">
            <a:off x="7115212" y="589467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98851"/>
            <a:ext cx="8229600" cy="1143000"/>
          </a:xfrm>
        </p:spPr>
        <p:txBody>
          <a:bodyPr vert="horz" anchor="ctr" anchorCtr="1">
            <a:normAutofit/>
          </a:bodyPr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35" y="1007953"/>
            <a:ext cx="7403592" cy="55107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flipV="1">
            <a:off x="5936248" y="253118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5936248" y="319491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5936246" y="457238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5918166" y="518864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7094658" y="1883777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7094657" y="2543101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7133294" y="320684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V="1">
            <a:off x="7133293" y="386634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V="1">
            <a:off x="7133292" y="458430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115212" y="520056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V="1">
            <a:off x="-121340" y="1044148"/>
            <a:ext cx="4126932" cy="5627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V="1">
            <a:off x="3616689" y="586191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V="1">
            <a:off x="4744305" y="5870642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flipV="1">
            <a:off x="5930699" y="590139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flipV="1">
            <a:off x="7115212" y="589467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98851"/>
            <a:ext cx="8229600" cy="1143000"/>
          </a:xfrm>
        </p:spPr>
        <p:txBody>
          <a:bodyPr vert="horz" anchor="ctr" anchorCtr="1">
            <a:normAutofit/>
          </a:bodyPr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35" y="1007953"/>
            <a:ext cx="7403592" cy="551078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flipV="1">
            <a:off x="7094658" y="1883777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7094657" y="2543101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7133294" y="3206840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V="1">
            <a:off x="7133293" y="3866348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V="1">
            <a:off x="7133292" y="458430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115212" y="520056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V="1">
            <a:off x="-121340" y="1044148"/>
            <a:ext cx="4126932" cy="5627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V="1">
            <a:off x="3616689" y="586191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V="1">
            <a:off x="4744305" y="5870642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flipV="1">
            <a:off x="5930699" y="590139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flipV="1">
            <a:off x="7115212" y="589467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98851"/>
            <a:ext cx="8229600" cy="1143000"/>
          </a:xfrm>
        </p:spPr>
        <p:txBody>
          <a:bodyPr vert="horz" anchor="ctr" anchorCtr="1">
            <a:normAutofit/>
          </a:bodyPr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35" y="1007953"/>
            <a:ext cx="7403592" cy="551078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flipV="1">
            <a:off x="-121340" y="1044148"/>
            <a:ext cx="4126932" cy="5627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V="1">
            <a:off x="3616689" y="5861915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V="1">
            <a:off x="4744305" y="5870642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flipV="1">
            <a:off x="5930699" y="590139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flipV="1">
            <a:off x="7115212" y="589467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98851"/>
            <a:ext cx="8229600" cy="1143000"/>
          </a:xfrm>
        </p:spPr>
        <p:txBody>
          <a:bodyPr vert="horz" anchor="ctr" anchorCtr="1">
            <a:normAutofit/>
          </a:bodyPr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35" y="1007953"/>
            <a:ext cx="7403592" cy="551078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flipV="1">
            <a:off x="-121340" y="1044148"/>
            <a:ext cx="4126932" cy="5627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V="1">
            <a:off x="4744305" y="5870642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flipV="1">
            <a:off x="5930699" y="5901399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flipV="1">
            <a:off x="7115212" y="5894674"/>
            <a:ext cx="1017431" cy="437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98851"/>
            <a:ext cx="8229600" cy="1143000"/>
          </a:xfrm>
        </p:spPr>
        <p:txBody>
          <a:bodyPr vert="horz" anchor="ctr" anchorCtr="1">
            <a:normAutofit/>
          </a:bodyPr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35" y="1007953"/>
            <a:ext cx="7403592" cy="551078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flipV="1">
            <a:off x="-121340" y="1044148"/>
            <a:ext cx="4126932" cy="5627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1143000"/>
            <a:ext cx="5742432" cy="456590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5530648" y="1022640"/>
            <a:ext cx="743877" cy="519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80418" y="2506377"/>
            <a:ext cx="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65" y="2091117"/>
            <a:ext cx="508000" cy="469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16" y="563626"/>
            <a:ext cx="1155700" cy="469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83" y="3036316"/>
            <a:ext cx="3175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1627590"/>
            <a:ext cx="693928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119734"/>
            <a:ext cx="3637280" cy="701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5899470"/>
            <a:ext cx="5344160" cy="44704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283607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9" y="755792"/>
            <a:ext cx="3853273" cy="5346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26002"/>
            <a:ext cx="3942080" cy="497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1092806"/>
            <a:ext cx="4226560" cy="7010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4058215"/>
            <a:ext cx="6522720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5077575"/>
            <a:ext cx="7467600" cy="406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619761" y="326002"/>
            <a:ext cx="7467600" cy="6261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1627590"/>
            <a:ext cx="693928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119734"/>
            <a:ext cx="3637280" cy="701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5899470"/>
            <a:ext cx="5344160" cy="44704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283607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9" y="755792"/>
            <a:ext cx="3853273" cy="5346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26002"/>
            <a:ext cx="3942080" cy="497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1092806"/>
            <a:ext cx="4226560" cy="7010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4058215"/>
            <a:ext cx="6522720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5077575"/>
            <a:ext cx="7467600" cy="406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619761" y="823842"/>
            <a:ext cx="7467600" cy="5763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1627590"/>
            <a:ext cx="693928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119734"/>
            <a:ext cx="3637280" cy="701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5899470"/>
            <a:ext cx="5344160" cy="44704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283607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9" y="755792"/>
            <a:ext cx="3853273" cy="5346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26002"/>
            <a:ext cx="3942080" cy="497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1092806"/>
            <a:ext cx="4226560" cy="7010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4058215"/>
            <a:ext cx="6522720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5077575"/>
            <a:ext cx="7467600" cy="406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619761" y="1627590"/>
            <a:ext cx="7467600" cy="49602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1627590"/>
            <a:ext cx="693928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119734"/>
            <a:ext cx="3637280" cy="701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5899470"/>
            <a:ext cx="5344160" cy="44704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283607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9" y="755792"/>
            <a:ext cx="3853273" cy="5346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26002"/>
            <a:ext cx="3942080" cy="497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1092806"/>
            <a:ext cx="4226560" cy="7010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4058215"/>
            <a:ext cx="6522720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5077575"/>
            <a:ext cx="7467600" cy="406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619761" y="2999190"/>
            <a:ext cx="7467600" cy="3588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1627590"/>
            <a:ext cx="693928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119734"/>
            <a:ext cx="3637280" cy="701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5899470"/>
            <a:ext cx="5344160" cy="44704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283607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9" y="755792"/>
            <a:ext cx="3853273" cy="5346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26002"/>
            <a:ext cx="3942080" cy="497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1092806"/>
            <a:ext cx="4226560" cy="7010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4058215"/>
            <a:ext cx="6522720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5077575"/>
            <a:ext cx="7467600" cy="406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619761" y="3820774"/>
            <a:ext cx="7467600" cy="2767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1627590"/>
            <a:ext cx="693928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119734"/>
            <a:ext cx="3637280" cy="701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5899470"/>
            <a:ext cx="5344160" cy="44704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283607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9" y="755792"/>
            <a:ext cx="3853273" cy="5346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26002"/>
            <a:ext cx="3942080" cy="497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1092806"/>
            <a:ext cx="4226560" cy="7010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4058215"/>
            <a:ext cx="6522720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5077575"/>
            <a:ext cx="7467600" cy="406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619761" y="4752856"/>
            <a:ext cx="7467600" cy="18349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1627590"/>
            <a:ext cx="693928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119734"/>
            <a:ext cx="3637280" cy="701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5899470"/>
            <a:ext cx="5344160" cy="44704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283607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9" y="755792"/>
            <a:ext cx="3853273" cy="5346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26002"/>
            <a:ext cx="3942080" cy="497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1092806"/>
            <a:ext cx="4226560" cy="7010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4058215"/>
            <a:ext cx="6522720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5077575"/>
            <a:ext cx="7467600" cy="406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619761" y="5483974"/>
            <a:ext cx="7467600" cy="1103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1627590"/>
            <a:ext cx="693928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119734"/>
            <a:ext cx="3637280" cy="701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5899470"/>
            <a:ext cx="5344160" cy="44704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283607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9" y="755792"/>
            <a:ext cx="3853273" cy="5346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26002"/>
            <a:ext cx="3942080" cy="497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1092806"/>
            <a:ext cx="4226560" cy="7010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4058215"/>
            <a:ext cx="6522720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5077575"/>
            <a:ext cx="7467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959757"/>
            <a:ext cx="10058400" cy="48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283607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9" y="755792"/>
            <a:ext cx="3853273" cy="5346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26002"/>
            <a:ext cx="3942080" cy="497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1092806"/>
            <a:ext cx="4226560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1143000"/>
            <a:ext cx="5742432" cy="456590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5530648" y="1022640"/>
            <a:ext cx="743877" cy="519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80418" y="2506377"/>
            <a:ext cx="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65" y="2091117"/>
            <a:ext cx="508000" cy="469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16" y="563626"/>
            <a:ext cx="1155700" cy="469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83" y="3036316"/>
            <a:ext cx="3175000" cy="58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16" y="3130840"/>
            <a:ext cx="1955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283607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9" y="755792"/>
            <a:ext cx="3853273" cy="5346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26002"/>
            <a:ext cx="3942080" cy="497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1092806"/>
            <a:ext cx="4226560" cy="701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64" y="1646233"/>
            <a:ext cx="3461180" cy="6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283607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9" y="755792"/>
            <a:ext cx="3853273" cy="5346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26002"/>
            <a:ext cx="3942080" cy="497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1092806"/>
            <a:ext cx="4226560" cy="701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64" y="1646233"/>
            <a:ext cx="3461180" cy="692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2604749"/>
            <a:ext cx="27432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283607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9" y="755792"/>
            <a:ext cx="3853273" cy="5346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26002"/>
            <a:ext cx="3942080" cy="497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1092806"/>
            <a:ext cx="4226560" cy="701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64" y="1646233"/>
            <a:ext cx="3461180" cy="692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2604749"/>
            <a:ext cx="2743200" cy="40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576315"/>
            <a:ext cx="4602480" cy="37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283607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9" y="755792"/>
            <a:ext cx="3853273" cy="5346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26002"/>
            <a:ext cx="3942080" cy="497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1092806"/>
            <a:ext cx="4226560" cy="701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64" y="1646233"/>
            <a:ext cx="3461180" cy="692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2604749"/>
            <a:ext cx="2743200" cy="40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1" y="3576315"/>
            <a:ext cx="4602480" cy="375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88" y="4305432"/>
            <a:ext cx="3391735" cy="2020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193" y="4320422"/>
            <a:ext cx="3393440" cy="20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9" y="320913"/>
            <a:ext cx="7956645" cy="321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79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9" y="320913"/>
            <a:ext cx="7956645" cy="3215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598" y="4369957"/>
            <a:ext cx="1036320" cy="65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88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9" y="320913"/>
            <a:ext cx="7956645" cy="3215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598" y="4369957"/>
            <a:ext cx="1036320" cy="650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53" y="5027465"/>
            <a:ext cx="1107440" cy="65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6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9" y="320913"/>
            <a:ext cx="7956645" cy="3215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598" y="4369957"/>
            <a:ext cx="1036320" cy="650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53" y="5027465"/>
            <a:ext cx="1107440" cy="65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33" y="5677705"/>
            <a:ext cx="1910080" cy="65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91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9" y="320913"/>
            <a:ext cx="7956645" cy="3215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04" y="3784460"/>
            <a:ext cx="3370617" cy="2736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598" y="4369957"/>
            <a:ext cx="1036320" cy="650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53" y="5027465"/>
            <a:ext cx="1107440" cy="65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33" y="5677705"/>
            <a:ext cx="1910080" cy="65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473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11" y="419871"/>
            <a:ext cx="8583685" cy="29935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0544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1143000"/>
            <a:ext cx="5742432" cy="456590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5530648" y="1022640"/>
            <a:ext cx="743877" cy="519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80418" y="2506377"/>
            <a:ext cx="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65" y="2091117"/>
            <a:ext cx="508000" cy="469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16" y="563626"/>
            <a:ext cx="1155700" cy="469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83" y="3036316"/>
            <a:ext cx="3175000" cy="58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16" y="3130840"/>
            <a:ext cx="1955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53" y="4369957"/>
            <a:ext cx="1036320" cy="650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11" y="419871"/>
            <a:ext cx="8583685" cy="29935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84570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53" y="4369957"/>
            <a:ext cx="1036320" cy="650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08" y="5027465"/>
            <a:ext cx="1107440" cy="650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11" y="419871"/>
            <a:ext cx="8583685" cy="29935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028830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53" y="4369957"/>
            <a:ext cx="1036320" cy="650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08" y="5027465"/>
            <a:ext cx="1107440" cy="65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88" y="5677705"/>
            <a:ext cx="1910080" cy="650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11" y="419871"/>
            <a:ext cx="8583685" cy="29935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21938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53" y="4369957"/>
            <a:ext cx="1036320" cy="650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08" y="5027465"/>
            <a:ext cx="1107440" cy="65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88" y="5677705"/>
            <a:ext cx="1910080" cy="650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36" y="3782078"/>
            <a:ext cx="3428105" cy="2760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11" y="419871"/>
            <a:ext cx="8583685" cy="29935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76081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53" y="4369957"/>
            <a:ext cx="1036320" cy="650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08" y="5027465"/>
            <a:ext cx="1107440" cy="65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88" y="5677705"/>
            <a:ext cx="1910080" cy="650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36" y="3782078"/>
            <a:ext cx="3428105" cy="2760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11" y="419871"/>
            <a:ext cx="8583685" cy="2993539"/>
          </a:xfrm>
          <a:prstGeom prst="rect">
            <a:avLst/>
          </a:prstGeom>
          <a:effectLst/>
        </p:spPr>
      </p:pic>
      <p:sp>
        <p:nvSpPr>
          <p:cNvPr id="2" name="TextBox 1"/>
          <p:cNvSpPr txBox="1"/>
          <p:nvPr/>
        </p:nvSpPr>
        <p:spPr>
          <a:xfrm rot="19700563">
            <a:off x="11935" y="4279579"/>
            <a:ext cx="435091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Connection to </a:t>
            </a:r>
            <a:r>
              <a:rPr lang="en-US" sz="2400" dirty="0" err="1" smtClean="0"/>
              <a:t>arXiv</a:t>
            </a:r>
            <a:r>
              <a:rPr lang="en-US" sz="2400" dirty="0" smtClean="0"/>
              <a:t>:</a:t>
            </a:r>
            <a:r>
              <a:rPr lang="hr-HR" sz="2400" dirty="0" smtClean="0"/>
              <a:t>1808.08110 </a:t>
            </a:r>
          </a:p>
          <a:p>
            <a:r>
              <a:rPr lang="en-US" sz="2400" dirty="0" smtClean="0"/>
              <a:t>B</a:t>
            </a:r>
            <a:r>
              <a:rPr lang="hr-HR" sz="2400" dirty="0" smtClean="0"/>
              <a:t>y </a:t>
            </a:r>
            <a:r>
              <a:rPr lang="hr-HR" sz="2400" dirty="0" err="1" smtClean="0"/>
              <a:t>Dubois-Violette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Todorov</a:t>
            </a:r>
            <a:r>
              <a:rPr lang="hr-HR" sz="2400" dirty="0" smtClean="0"/>
              <a:t>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00454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6800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icecube high energy neutrino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0" y="1297249"/>
            <a:ext cx="6740579" cy="463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9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62" y="0"/>
            <a:ext cx="4970431" cy="6146728"/>
          </a:xfrm>
          <a:prstGeom prst="rect">
            <a:avLst/>
          </a:prstGeom>
        </p:spPr>
      </p:pic>
      <p:pic>
        <p:nvPicPr>
          <p:cNvPr id="1026" name="Picture 2" descr="mage result for icecube high energy neutrino 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0" y="1297249"/>
            <a:ext cx="6740579" cy="463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7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1143000"/>
            <a:ext cx="5742432" cy="456590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5530648" y="1022640"/>
            <a:ext cx="743877" cy="519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80418" y="2506377"/>
            <a:ext cx="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65" y="2091117"/>
            <a:ext cx="508000" cy="469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16" y="563626"/>
            <a:ext cx="1155700" cy="469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83" y="3036316"/>
            <a:ext cx="3175000" cy="58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16" y="3130840"/>
            <a:ext cx="1955800" cy="81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27" y="1723425"/>
            <a:ext cx="3161153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1143000"/>
            <a:ext cx="5742432" cy="456590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5530648" y="1022640"/>
            <a:ext cx="743877" cy="519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80418" y="2506377"/>
            <a:ext cx="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65" y="2091117"/>
            <a:ext cx="508000" cy="469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16" y="563626"/>
            <a:ext cx="1155700" cy="469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83" y="3036316"/>
            <a:ext cx="3175000" cy="58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16" y="3130840"/>
            <a:ext cx="1955800" cy="81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27" y="1723425"/>
            <a:ext cx="3161153" cy="147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681" y="3819071"/>
            <a:ext cx="3891643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1" y="45620"/>
            <a:ext cx="8454390" cy="132461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0" y="128010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7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77" y="1535475"/>
            <a:ext cx="3445459" cy="2739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1" y="45620"/>
            <a:ext cx="8454390" cy="132461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0" y="128010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0" y="449638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2851</TotalTime>
  <Words>113</Words>
  <Application>Microsoft Macintosh PowerPoint</Application>
  <PresentationFormat>Widescreen</PresentationFormat>
  <Paragraphs>31</Paragraphs>
  <Slides>57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Calibri</vt:lpstr>
      <vt:lpstr>Calibri Light</vt:lpstr>
      <vt:lpstr>Arial</vt:lpstr>
      <vt:lpstr>Office Theme</vt:lpstr>
      <vt:lpstr>The finite geometry of spacetime: (some clues from cosmology and the standard model)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standard model</vt:lpstr>
      <vt:lpstr>The standard model</vt:lpstr>
      <vt:lpstr>The standard model</vt:lpstr>
      <vt:lpstr>The standard model</vt:lpstr>
      <vt:lpstr>The standard model</vt:lpstr>
      <vt:lpstr>The standard model</vt:lpstr>
      <vt:lpstr>The standard model</vt:lpstr>
      <vt:lpstr>The standard model</vt:lpstr>
      <vt:lpstr>The standard model</vt:lpstr>
      <vt:lpstr>The standard model</vt:lpstr>
      <vt:lpstr>The standard model</vt:lpstr>
      <vt:lpstr>The standard model</vt:lpstr>
      <vt:lpstr>The standard model</vt:lpstr>
      <vt:lpstr>The standard model</vt:lpstr>
      <vt:lpstr>The standard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 symmetric universe </dc:title>
  <dc:creator>Microsoft Office User</dc:creator>
  <cp:lastModifiedBy>Microsoft Office User</cp:lastModifiedBy>
  <cp:revision>98</cp:revision>
  <dcterms:created xsi:type="dcterms:W3CDTF">2018-04-02T23:13:28Z</dcterms:created>
  <dcterms:modified xsi:type="dcterms:W3CDTF">2018-11-26T20:41:30Z</dcterms:modified>
</cp:coreProperties>
</file>